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Quattrocento"/>
      <p:regular r:id="rId15"/>
    </p:embeddedFont>
    <p:embeddedFont>
      <p:font typeface="Quattrocento"/>
      <p:regular r:id="rId16"/>
    </p:embeddedFont>
    <p:embeddedFont>
      <p:font typeface="Quattrocento"/>
      <p:regular r:id="rId17"/>
    </p:embeddedFont>
    <p:embeddedFont>
      <p:font typeface="Quattrocento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6915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AI Ethics Advisor: Navigating the Ethical Minefield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4017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Ethical AI is crucial in today's technology-driven world. The AI Ethics Advisor guides developers toward responsible AI use. Our goal is to minimize harm while maximizing benefits from AI systems worldwide.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6059329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6066949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6041469"/>
            <a:ext cx="248602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  <a:cs typeface="Quattrocento Bold" pitchFamily="34" charset="-120"/>
              </a:rPr>
              <a:t>by Ghulam Ghous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96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099" y="3464362"/>
            <a:ext cx="9284494" cy="668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Ethical Dilemmas in AI: The Landscape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5099" y="4728805"/>
            <a:ext cx="511135" cy="511135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533406" y="4728805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Bias in Algorithms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533406" y="5199102"/>
            <a:ext cx="5668208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Examples like COMPAS expose biases affecting real-life decisions.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786" y="4728805"/>
            <a:ext cx="511135" cy="511135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8167092" y="4728805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Privacy Breaches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8167092" y="5199102"/>
            <a:ext cx="5668208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Cambridge Analytica showed how privacy can be compromised.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5099" y="6408539"/>
            <a:ext cx="511135" cy="511135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533406" y="6408539"/>
            <a:ext cx="380464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Autonomous Vehicle Dilemmas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533406" y="6878836"/>
            <a:ext cx="5668208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trolley problem challenges decision-making in self-driving cars.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786" y="6408539"/>
            <a:ext cx="511135" cy="511135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8167092" y="6408539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Job Displacement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8167092" y="6878836"/>
            <a:ext cx="5668208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Automation risks displacing 3.5 million jobs by 2030.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01265"/>
            <a:ext cx="125732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Decision-Making Frameworks: Guiding Principles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0357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Utilitarianism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9483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Maximize overall well-being in AI decisions.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80357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Deontology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39483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Follow strict moral duties and rules.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80357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Virtue Ethics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39483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Focus on ethical character and integrity.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803571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AI Ethics Impact Score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746784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Quantifies ethical risks of AI projects.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279" y="586978"/>
            <a:ext cx="7650242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AI Ethics Advisor: Relevant Tools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33279" y="2162413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446639" y="2375773"/>
            <a:ext cx="289417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Risk Assessment Matrices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46639" y="2817614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Evaluate likelihood versus impact of ethical risks.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33279" y="3585805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6446639" y="3799165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Fairness Metrics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446639" y="4241006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Measure statistical parity and equal opportunity.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3279" y="5009198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6446639" y="5222558"/>
            <a:ext cx="288059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Explainability Techniques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46639" y="5664398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 SHAP values and LIME to clarify AI decisions.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3279" y="6432590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6446639" y="6645950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Google’s What-If Tool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446639" y="7087791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Interactive tool for ethical AI testing and debugging.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450" y="816054"/>
            <a:ext cx="7581900" cy="1312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Fetching Relevant APIs: Connecting to the World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67450" y="2714506"/>
            <a:ext cx="502087" cy="502087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992660" y="2714506"/>
            <a:ext cx="2625566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Bias Detection APIs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992660" y="3176468"/>
            <a:ext cx="685669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IBM Watson OpenScale offers pre-trained models for fairness.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67450" y="4007763"/>
            <a:ext cx="502087" cy="502087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6992660" y="4007763"/>
            <a:ext cx="2936200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Privacy Compliance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992660" y="4469725"/>
            <a:ext cx="685669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Access GDPR and CCPA APIs for regulatory adherence.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67450" y="5301020"/>
            <a:ext cx="502087" cy="502087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6992660" y="5301020"/>
            <a:ext cx="2625566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Ethical AI Auditing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992660" y="5762982"/>
            <a:ext cx="685669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KPMG's AI Audits help identify and mitigate risks.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67450" y="6594277"/>
            <a:ext cx="502087" cy="502087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6992660" y="6594277"/>
            <a:ext cx="2625566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Performance Metric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992660" y="7056239"/>
            <a:ext cx="685669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API response times under 200ms ensure seamless integration.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018" y="731520"/>
            <a:ext cx="7634764" cy="1268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Integrating with Your Project: A Practical Approach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018" y="2323148"/>
            <a:ext cx="1078111" cy="12937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2503" y="2538770"/>
            <a:ext cx="2717363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Multi-language Support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642503" y="2985135"/>
            <a:ext cx="6233279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 Python, JavaScript, and R with code examples.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018" y="3616881"/>
            <a:ext cx="1078111" cy="12937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2503" y="3832503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Bias Mitigation Demo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642503" y="4278868"/>
            <a:ext cx="6233279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Practical steps in improving credit scoring fairness.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018" y="4910614"/>
            <a:ext cx="1078111" cy="12937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2503" y="5126236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Ethical Review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642503" y="5572601"/>
            <a:ext cx="6233279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Step-by-step guide for chatbot application evaluation.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018" y="6204347"/>
            <a:ext cx="1078111" cy="129373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2503" y="6419969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Results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642503" y="6866334"/>
            <a:ext cx="6233279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Achieve an average 20% fairness improvement post-integration.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57745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Personalizing the AI Ethics Advisor: Tailoring to Your Needs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64067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Industry Customization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907280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Adapt framework for healthcare, finance, and more.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964067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Ethical Value Definition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907280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Align with your organization's unique priorities.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964067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Continuous Updates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555331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Regularly incorporate new ethical guidelines.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964067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Review Cycle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555331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Conduct quarterly assessments and adjustments.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279" y="586978"/>
            <a:ext cx="7650242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Conclusion: Building a More Ethical AI Future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33279" y="2162413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446639" y="2375773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Essential Tool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46639" y="2817614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AI Ethics Advisor drives responsible AI innovation.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33279" y="3585805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6446639" y="3799165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Takeaway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446639" y="4241006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Ethics are integral to trustworthy AI systems.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3279" y="5009198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6446639" y="5222558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Call to Action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46639" y="5664398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Prioritize ethics in all AI projects and designs.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3279" y="6432590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6446639" y="6645950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Long-term Vision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446639" y="7087791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Create sustainable, fair, and ethical AI ecosystems.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2025-04-27T13:53:05Z</dcterms:created>
  <dcterms:modified xsi:type="dcterms:W3CDTF">2025-04-27T13:53:05Z</dcterms:modified>
</cp:coreProperties>
</file>